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d32cacacb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d32cacacb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d32cacacb7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d32cacacb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d32cacacb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d32cacacb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d32cacacb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d32cacacb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d32cacacb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d32cacacb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d32cacacb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d32cacacb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d32cacacb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d32cacacb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d32cacacb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d32cacacb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d32cacacb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d32cacacb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d32cacacb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d32cacacb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d32cacacb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d32cacacb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d32cacacb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d32cacacb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d32cacacb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d32cacacb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d32cacacb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d32cacacb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d32cacacb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d32cacacb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Vi4Hu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7" title="haIp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8" title="HTWiZ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